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7">
  <p:sldMasterIdLst>
    <p:sldMasterId id="2147483676" r:id="rId1"/>
  </p:sldMasterIdLst>
  <p:notesMasterIdLst>
    <p:notesMasterId r:id="rId23"/>
  </p:notesMasterIdLst>
  <p:sldIdLst>
    <p:sldId id="256" r:id="rId2"/>
    <p:sldId id="258" r:id="rId3"/>
    <p:sldId id="573" r:id="rId4"/>
    <p:sldId id="585" r:id="rId5"/>
    <p:sldId id="574" r:id="rId6"/>
    <p:sldId id="575" r:id="rId7"/>
    <p:sldId id="576" r:id="rId8"/>
    <p:sldId id="586" r:id="rId9"/>
    <p:sldId id="577" r:id="rId10"/>
    <p:sldId id="588" r:id="rId11"/>
    <p:sldId id="582" r:id="rId12"/>
    <p:sldId id="589" r:id="rId13"/>
    <p:sldId id="581" r:id="rId14"/>
    <p:sldId id="590" r:id="rId15"/>
    <p:sldId id="587" r:id="rId16"/>
    <p:sldId id="579" r:id="rId17"/>
    <p:sldId id="580" r:id="rId18"/>
    <p:sldId id="583" r:id="rId19"/>
    <p:sldId id="591" r:id="rId20"/>
    <p:sldId id="584" r:id="rId21"/>
    <p:sldId id="348" r:id="rId22"/>
  </p:sldIdLst>
  <p:sldSz cx="9144000" cy="6858000" type="screen4x3"/>
  <p:notesSz cx="6858000" cy="9144000"/>
  <p:embeddedFontLst>
    <p:embeddedFont>
      <p:font typeface="Bebas Neue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anklin Gothic" panose="020B0604020202020204" charset="0"/>
      <p:regular r:id="rId29"/>
      <p:bold r:id="rId30"/>
      <p:italic r:id="rId31"/>
      <p:boldItalic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  <p:embeddedFont>
      <p:font typeface="Roboto Mon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Rodrigo Galaz Silva" initials="VRGS" lastIdx="1" clrIdx="0">
    <p:extLst>
      <p:ext uri="{19B8F6BF-5375-455C-9EA6-DF929625EA0E}">
        <p15:presenceInfo xmlns:p15="http://schemas.microsoft.com/office/powerpoint/2012/main" userId="Victor Rodrigo Galaz Sil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6" autoAdjust="0"/>
    <p:restoredTop sz="94608"/>
  </p:normalViewPr>
  <p:slideViewPr>
    <p:cSldViewPr snapToGrid="0" snapToObjects="1">
      <p:cViewPr varScale="1">
        <p:scale>
          <a:sx n="68" d="100"/>
          <a:sy n="68" d="100"/>
        </p:scale>
        <p:origin x="13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22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46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14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3" userDrawn="1">
  <p:cSld name="OBJEC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702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BB89A5F1-01F7-AA47-B434-101A27DE7BC0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8DC17925-3C94-8F46-871B-B63E680B4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3C188FE6-8EF7-F044-9027-21CDC308C75A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dirty="0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LOGO-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0483" y="6287016"/>
            <a:ext cx="1687458" cy="377364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 userDrawn="1"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 userDrawn="1"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 userDrawn="1"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 userDrawn="1"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 descr="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828" y="6225296"/>
            <a:ext cx="1992643" cy="446269"/>
          </a:xfrm>
          <a:prstGeom prst="rect">
            <a:avLst/>
          </a:prstGeom>
        </p:spPr>
      </p:pic>
      <p:sp>
        <p:nvSpPr>
          <p:cNvPr id="15" name="Marcador de tex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3533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62" r:id="rId4"/>
    <p:sldLayoutId id="2147483678" r:id="rId5"/>
    <p:sldLayoutId id="2147483677" r:id="rId6"/>
    <p:sldLayoutId id="214748369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4148520" y="39669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Examen Transversal </a:t>
            </a:r>
            <a:r>
              <a:rPr lang="en-US" sz="4000" dirty="0" err="1"/>
              <a:t>Ingeniería</a:t>
            </a:r>
            <a:r>
              <a:rPr lang="en-US" sz="4000" dirty="0"/>
              <a:t> de </a:t>
            </a:r>
            <a:br>
              <a:rPr lang="en-US" sz="4000" dirty="0"/>
            </a:br>
            <a:r>
              <a:rPr lang="en-US" sz="4000" dirty="0"/>
              <a:t>Software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 err="1"/>
              <a:t>Sección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err="1"/>
              <a:t>Docente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Grupo Nº:</a:t>
            </a:r>
            <a:br>
              <a:rPr lang="en-US" sz="2000" dirty="0"/>
            </a:br>
            <a:r>
              <a:rPr lang="en-US" sz="2000" dirty="0" err="1"/>
              <a:t>Integrantes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err="1"/>
              <a:t>Alumno</a:t>
            </a:r>
            <a:r>
              <a:rPr lang="en-US" sz="2000" dirty="0"/>
              <a:t> 1</a:t>
            </a:r>
            <a:br>
              <a:rPr lang="en-US" sz="2000" dirty="0"/>
            </a:br>
            <a:r>
              <a:rPr lang="en-US" sz="2000" dirty="0" err="1"/>
              <a:t>Alumno</a:t>
            </a:r>
            <a:r>
              <a:rPr lang="en-US" sz="2000" dirty="0"/>
              <a:t> 2</a:t>
            </a:r>
            <a:br>
              <a:rPr lang="en-US" sz="2000" dirty="0"/>
            </a:br>
            <a:r>
              <a:rPr lang="en-US" sz="2000" dirty="0" err="1"/>
              <a:t>Alumno</a:t>
            </a:r>
            <a:r>
              <a:rPr lang="en-US" sz="2000" dirty="0"/>
              <a:t> 3</a:t>
            </a:r>
            <a:br>
              <a:rPr lang="en-US" sz="2000" dirty="0"/>
            </a:br>
            <a:r>
              <a:rPr lang="en-US" sz="2000" dirty="0" err="1"/>
              <a:t>Alumno</a:t>
            </a:r>
            <a:r>
              <a:rPr lang="en-US" sz="2000" dirty="0"/>
              <a:t> 4</a:t>
            </a:r>
            <a:br>
              <a:rPr lang="en-US" sz="2000" dirty="0"/>
            </a:br>
            <a:r>
              <a:rPr lang="en-US" sz="2000" dirty="0" err="1"/>
              <a:t>Alumno</a:t>
            </a:r>
            <a:r>
              <a:rPr lang="en-US" sz="2000" dirty="0"/>
              <a:t> 5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B67BE-00B6-4B73-96B9-3CB82A2D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E49FDA-9DC7-4DED-87CC-795F1160B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2459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segundo Sprint.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B80038-FAAB-4FBA-B094-ADB7450D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58A53B-EDE0-4566-8FA5-EF231C8B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94" y="1340475"/>
            <a:ext cx="6705600" cy="24193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C7893F2-A8DD-45BB-BBAB-D17BAE4630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6474" y="3759825"/>
          <a:ext cx="2649237" cy="218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Imagen de mapa de bits" r:id="rId4" imgW="1737511" imgH="1432381" progId="Paint.Picture">
                  <p:embed/>
                </p:oleObj>
              </mc:Choice>
              <mc:Fallback>
                <p:oleObj name="Imagen de mapa de bits" r:id="rId4" imgW="1737511" imgH="1432381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C7893F2-A8DD-45BB-BBAB-D17BAE4630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74" y="3759825"/>
                        <a:ext cx="2649237" cy="2183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69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33F5A-D0D5-4E07-B719-CDB728EE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9CEDA1-47BD-46B3-BAB5-511A753DC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545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tercer Sprint.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B80038-FAAB-4FBA-B094-ADB7450D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58A53B-EDE0-4566-8FA5-EF231C8B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94" y="1340475"/>
            <a:ext cx="6705600" cy="24193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C7893F2-A8DD-45BB-BBAB-D17BAE4630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6474" y="3759825"/>
          <a:ext cx="2649237" cy="218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Imagen de mapa de bits" r:id="rId4" imgW="1737511" imgH="1432381" progId="Paint.Picture">
                  <p:embed/>
                </p:oleObj>
              </mc:Choice>
              <mc:Fallback>
                <p:oleObj name="Imagen de mapa de bits" r:id="rId4" imgW="1737511" imgH="1432381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EC7893F2-A8DD-45BB-BBAB-D17BAE4630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74" y="3759825"/>
                        <a:ext cx="2649237" cy="2183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724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3181-53B1-4F37-947F-389AE641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Imágenes del avance del producto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C4C10-7125-4E27-8958-D12471A5E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518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Retrospectiva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427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AE204-E81A-4664-9D2D-FB9BEC68B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Retrospectiva del proyecto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FF6F47-34A5-481C-899F-8ABA696B1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Indique los principales problemas detectados en los sprint y la solución adoptada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0756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C241A-EA7D-4AF8-A61D-3AB57037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Puntos de mejoras.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FDF93F-57B5-47F4-85FD-B8A4FD76A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Indique los puntos de mejora relacionados con el proceso de desarrollo del producto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406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00E07-42A5-48FE-BCEC-7C1C2465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Lecciones aprendidas.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D58DD7-B11D-43A6-89C3-71CDE066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Indique las lecciones aprendidas y/o buenas/malas práctica que aporten como experiencia a otros proyectos.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8349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Cierre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21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Descripción del proyecto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D16A5-F621-41AE-A16E-0919EF25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Cierre del proyecto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575A1-9747-4DBF-830F-4BCA7CE33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Indique el resultado obtenido en el desarrollo del proyecto y las condiciones de entrega.</a:t>
            </a:r>
          </a:p>
        </p:txBody>
      </p:sp>
    </p:spTree>
    <p:extLst>
      <p:ext uri="{BB962C8B-B14F-4D97-AF65-F5344CB8AC3E}">
        <p14:creationId xmlns:p14="http://schemas.microsoft.com/office/powerpoint/2010/main" val="29125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 err="1"/>
              <a:t>Preguntas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9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8846-4C38-447A-A7A9-69ADD201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Descripción del proyecto</a:t>
            </a: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586E05-5C4B-43B6-BBB3-747EB9AB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568175"/>
            <a:ext cx="61436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9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Funcionalidades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71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F19F6-7DEC-4EEF-8D71-D9D800D0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Épicas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EF1AFD-6FFF-47FA-B43F-C738C368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28" y="2108985"/>
            <a:ext cx="7017577" cy="12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3A019-5EB4-43EE-B897-051E89B5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Historias de usuario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FF3BB3-A349-4E2D-BA73-174825D4E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1C4C626-3C36-4372-AFE5-BAE733CFCD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28" y="2349500"/>
            <a:ext cx="7083915" cy="215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4245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541EF-A08C-4690-A774-7350C3F2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Product</a:t>
            </a:r>
            <a:r>
              <a:rPr lang="es-ES_tradnl" dirty="0"/>
              <a:t> Backlog</a:t>
            </a:r>
            <a:endParaRPr lang="es-CL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B47B98-6184-4729-B0B0-3753571C0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70E194-260C-4212-AFB2-58F9561F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68" y="1928812"/>
            <a:ext cx="59912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9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49"/>
            <a:ext cx="5995800" cy="245942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s-ES_tradnl" dirty="0"/>
              <a:t>Desarrollo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732B9-6462-4658-9491-D9BEB0553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Avances del primer Sprint.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B80038-FAAB-4FBA-B094-ADB7450D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58A53B-EDE0-4566-8FA5-EF231C8B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94" y="1340475"/>
            <a:ext cx="6705600" cy="24193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BD5A883-C931-4506-9B2F-B83A3362F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4" y="9725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EC7893F2-A8DD-45BB-BBAB-D17BAE463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718493"/>
              </p:ext>
            </p:extLst>
          </p:nvPr>
        </p:nvGraphicFramePr>
        <p:xfrm>
          <a:off x="3146474" y="3759825"/>
          <a:ext cx="2649237" cy="218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n de mapa de bits" r:id="rId4" imgW="1737511" imgH="1432381" progId="Paint.Picture">
                  <p:embed/>
                </p:oleObj>
              </mc:Choice>
              <mc:Fallback>
                <p:oleObj name="Imagen de mapa de bits" r:id="rId4" imgW="1737511" imgH="1432381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474" y="3759825"/>
                        <a:ext cx="2649237" cy="2183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107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5630</TotalTime>
  <Words>158</Words>
  <Application>Microsoft Office PowerPoint</Application>
  <PresentationFormat>Presentación en pantalla (4:3)</PresentationFormat>
  <Paragraphs>25</Paragraphs>
  <Slides>21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Calibri</vt:lpstr>
      <vt:lpstr>Roboto Condensed</vt:lpstr>
      <vt:lpstr>Roboto Mono</vt:lpstr>
      <vt:lpstr>Franklin Gothic</vt:lpstr>
      <vt:lpstr>Bebas Neue</vt:lpstr>
      <vt:lpstr>Arial</vt:lpstr>
      <vt:lpstr>Tema de Office</vt:lpstr>
      <vt:lpstr>Imagen de mapa de bits</vt:lpstr>
      <vt:lpstr>  Examen Transversal Ingeniería de  Software  Sección: Docente: Grupo Nº: Integrantes: Alumno 1 Alumno 2 Alumno 3 Alumno 4 Alumno 5</vt:lpstr>
      <vt:lpstr>Descripción del proyecto </vt:lpstr>
      <vt:lpstr>Descripción del proyecto</vt:lpstr>
      <vt:lpstr>Funcionalidades </vt:lpstr>
      <vt:lpstr>Épicas</vt:lpstr>
      <vt:lpstr>Historias de usuario</vt:lpstr>
      <vt:lpstr>Product Backlog</vt:lpstr>
      <vt:lpstr>Desarrollo </vt:lpstr>
      <vt:lpstr>Avances del primer Sprint.</vt:lpstr>
      <vt:lpstr>Imágenes del avance del producto</vt:lpstr>
      <vt:lpstr>Avances del segundo Sprint.</vt:lpstr>
      <vt:lpstr>Imágenes del avance del producto</vt:lpstr>
      <vt:lpstr>Avances del tercer Sprint.</vt:lpstr>
      <vt:lpstr>Imágenes del avance del producto</vt:lpstr>
      <vt:lpstr>Retrospectiva </vt:lpstr>
      <vt:lpstr>Retrospectiva del proyecto</vt:lpstr>
      <vt:lpstr>Puntos de mejoras.</vt:lpstr>
      <vt:lpstr>Lecciones aprendidas.</vt:lpstr>
      <vt:lpstr> Cierre</vt:lpstr>
      <vt:lpstr>Cierre del proyecto</vt:lpstr>
      <vt:lpstr> 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Ingeniería de Software</dc:title>
  <dc:creator>Victor Rodrigo Galaz Silva</dc:creator>
  <cp:lastModifiedBy>Victor Rodrigo Galaz Silva</cp:lastModifiedBy>
  <cp:revision>330</cp:revision>
  <dcterms:created xsi:type="dcterms:W3CDTF">2020-01-19T17:40:32Z</dcterms:created>
  <dcterms:modified xsi:type="dcterms:W3CDTF">2020-12-28T03:20:50Z</dcterms:modified>
</cp:coreProperties>
</file>